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3" r:id="rId6"/>
    <p:sldId id="262" r:id="rId7"/>
    <p:sldId id="260" r:id="rId8"/>
    <p:sldId id="267" r:id="rId9"/>
    <p:sldId id="271" r:id="rId10"/>
    <p:sldId id="268" r:id="rId11"/>
    <p:sldId id="261" r:id="rId12"/>
    <p:sldId id="264" r:id="rId13"/>
    <p:sldId id="265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Путешествие </a:t>
            </a:r>
            <a:br>
              <a:rPr lang="ru-RU" sz="6000" b="1" dirty="0" smtClean="0">
                <a:solidFill>
                  <a:srgbClr val="0070C0"/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>с домовым Яшей </a:t>
            </a:r>
            <a:br>
              <a:rPr lang="ru-RU" sz="6000" b="1" dirty="0" smtClean="0">
                <a:solidFill>
                  <a:srgbClr val="0070C0"/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>в музей-заповедник КИЖИ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38_kiji_09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3267213" cy="2160000"/>
          </a:xfrm>
          <a:prstGeom prst="rect">
            <a:avLst/>
          </a:prstGeom>
        </p:spPr>
      </p:pic>
      <p:pic>
        <p:nvPicPr>
          <p:cNvPr id="3" name="Рисунок 2" descr="0_80c19_43758752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708920"/>
            <a:ext cx="2237160" cy="3708000"/>
          </a:xfrm>
          <a:prstGeom prst="rect">
            <a:avLst/>
          </a:prstGeom>
        </p:spPr>
      </p:pic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2708920"/>
            <a:ext cx="5334480" cy="3348000"/>
          </a:xfrm>
          <a:prstGeom prst="rect">
            <a:avLst/>
          </a:prstGeom>
        </p:spPr>
      </p:pic>
      <p:pic>
        <p:nvPicPr>
          <p:cNvPr id="5" name="Рисунок 4" descr="podbiraem-emali-i-kraski-dlya-batarej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332656"/>
            <a:ext cx="333375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m_yakovlev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548680"/>
            <a:ext cx="6430014" cy="428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5085184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Дом семьи крестьянина М. Яковлева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j01_QPPx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0" y="260648"/>
            <a:ext cx="7906252" cy="640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10155" cy="58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DQwg9nGCd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8619398" cy="532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6884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До новых встреч на острове КИЖИ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09" y="260648"/>
            <a:ext cx="8737076" cy="583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b1e05020b75ed943115056980c5dcc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336550"/>
            <a:ext cx="8242300" cy="61849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ижский архитектурный ансамб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88640"/>
            <a:ext cx="4295999" cy="64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Пользователь\Рабочий стол\Кижи фото\Картинка 43 из 4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8486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5949280"/>
            <a:ext cx="87342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rgbClr val="0070C0"/>
                </a:solidFill>
              </a:rPr>
              <a:t>Кижский</a:t>
            </a:r>
            <a:r>
              <a:rPr lang="ru-RU" sz="4400" b="1" dirty="0" smtClean="0">
                <a:solidFill>
                  <a:srgbClr val="0070C0"/>
                </a:solidFill>
              </a:rPr>
              <a:t> архитектурный ансамбль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6165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Picture 4" descr="C:\Documents and Settings\Пользователь\Рабочий стол\Кижи фото\Картинка 17 из 4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92369">
            <a:off x="634261" y="447073"/>
            <a:ext cx="3846512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Пользователь\Рабочий стол\Кижи фото\Картинка 11 из 8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13012">
            <a:off x="4646341" y="573787"/>
            <a:ext cx="3927475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71600" y="5949280"/>
            <a:ext cx="77271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Церковь Преображения Господня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ский музейный праздник Кижи - мастерская детства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889000"/>
            <a:ext cx="76200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c-33984-ph-gallery-33989-middle.jpg"/>
          <p:cNvPicPr>
            <a:picLocks noChangeAspect="1"/>
          </p:cNvPicPr>
          <p:nvPr/>
        </p:nvPicPr>
        <p:blipFill>
          <a:blip r:embed="rId2" cstate="print"/>
          <a:srcRect b="9990"/>
          <a:stretch>
            <a:fillRect/>
          </a:stretch>
        </p:blipFill>
        <p:spPr>
          <a:xfrm>
            <a:off x="251520" y="692696"/>
            <a:ext cx="8661636" cy="518457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700808"/>
            <a:ext cx="7508301" cy="320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5301208"/>
            <a:ext cx="72026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Бревна  укладывали в </a:t>
            </a:r>
            <a:r>
              <a:rPr lang="ru-RU" sz="5400" b="1" dirty="0" smtClean="0">
                <a:solidFill>
                  <a:srgbClr val="0070C0"/>
                </a:solidFill>
              </a:rPr>
              <a:t>венцы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23</Words>
  <Application>Microsoft Office PowerPoint</Application>
  <PresentationFormat>Экран (4:3)</PresentationFormat>
  <Paragraphs>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Даша</cp:lastModifiedBy>
  <cp:revision>33</cp:revision>
  <dcterms:created xsi:type="dcterms:W3CDTF">2014-02-01T14:16:42Z</dcterms:created>
  <dcterms:modified xsi:type="dcterms:W3CDTF">2014-02-04T17:39:43Z</dcterms:modified>
</cp:coreProperties>
</file>