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3" r:id="rId15"/>
    <p:sldId id="271" r:id="rId16"/>
    <p:sldId id="274" r:id="rId17"/>
    <p:sldId id="276" r:id="rId18"/>
    <p:sldId id="281" r:id="rId19"/>
    <p:sldId id="275" r:id="rId20"/>
    <p:sldId id="280" r:id="rId21"/>
    <p:sldId id="282" r:id="rId22"/>
    <p:sldId id="277" r:id="rId23"/>
    <p:sldId id="278" r:id="rId24"/>
    <p:sldId id="279" r:id="rId25"/>
    <p:sldId id="262" r:id="rId26"/>
    <p:sldId id="26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0039D-7E9C-44AB-9A72-B77AC15F764B}" type="datetimeFigureOut">
              <a:rPr lang="ru-RU" smtClean="0"/>
              <a:pPr/>
              <a:t>04.02.2014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8B8D7-B0DA-442F-95FB-ACB05AD30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g0.liveinternet.ru/images/attach/c/7/95/326/95326664_1258701283_1289240776.jpg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013.radikal.ru/1101/b3/026c573caa1f.jpg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0&amp;img_url=http://www.saratov-lepnina.ru/f/i/glossary/lemeh.jpg&amp;text=%D0%BA%D0%B0%D1%80%D1%82%D0%B8%D0%BD%D0%BA%D0%B0%20%20%D0%BB%D0%B5%D0%BC%D0%B5%D1%85%20%D0%BA%D0%B8%D0%B6%D0%B8&amp;noreask=1&amp;pos=13&amp;lr=2&amp;rpt=simage&amp;nojs=1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yandsearch?source=wiz&amp;fp=0&amp;img_url=http://inf-remont.ru/images/image/wat35_6.jpg&amp;text=%D0%BA%D0%B0%D1%80%D1%82%D0%B8%D0%BD%D0%BA%D0%B0%20%D0%BF%D0%B0%D0%B7%D1%8B%20%D0%B2%20%D0%B1%D1%80%D1%91%D0%B2%D0%BD%D0%B0%D1%85&amp;noreask=1&amp;pos=5&amp;lr=2&amp;rpt=simage&amp;nojs=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53;&#1086;&#1074;&#1072;&#1103;%20&#1087;&#1072;&#1087;&#1082;&#1072;%20(2)\&#1050;&#1080;&#1078;&#1080;++++\Pahomenko-Mariya-Dolgo-budet-Kareliya-snit_sya(muzofon%5b1%5d.com)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katyaburg.ru/razdely/krasota-prirody/kareliya-foto" TargetMode="External"/><Relationship Id="rId2" Type="http://schemas.openxmlformats.org/officeDocument/2006/relationships/hyperlink" Target="http://www.ticrk.ru/ru/photoreport_19622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io13.radikal.ru/1101b3/02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815290" cy="31432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Преображенская церковь</a:t>
            </a:r>
            <a:endParaRPr lang="ru-RU" sz="5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700862" cy="16430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Работу выполнили: Амбарова С. А. , </a:t>
            </a:r>
            <a:r>
              <a:rPr lang="ru-RU" sz="2400" smtClean="0">
                <a:solidFill>
                  <a:schemeClr val="accent2"/>
                </a:solidFill>
              </a:rPr>
              <a:t>Павлова Л. </a:t>
            </a:r>
            <a:r>
              <a:rPr lang="ru-RU" sz="2400" dirty="0" smtClean="0">
                <a:solidFill>
                  <a:schemeClr val="accent2"/>
                </a:solidFill>
              </a:rPr>
              <a:t>С. МКОУ «</a:t>
            </a:r>
            <a:r>
              <a:rPr lang="ru-RU" sz="2400" dirty="0" err="1" smtClean="0">
                <a:solidFill>
                  <a:schemeClr val="accent2"/>
                </a:solidFill>
              </a:rPr>
              <a:t>Шуньгская</a:t>
            </a:r>
            <a:r>
              <a:rPr lang="ru-RU" sz="2400" dirty="0" smtClean="0">
                <a:solidFill>
                  <a:schemeClr val="accent2"/>
                </a:solidFill>
              </a:rPr>
              <a:t>  СОШ» </a:t>
            </a:r>
          </a:p>
          <a:p>
            <a:r>
              <a:rPr lang="ru-RU" sz="2400" dirty="0" smtClean="0">
                <a:solidFill>
                  <a:schemeClr val="accent2"/>
                </a:solidFill>
              </a:rPr>
              <a:t>2013 г.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8" name="Picture 4" descr="Карелия.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" y="0"/>
            <a:ext cx="9108345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Карелия.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Карелия.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144000" cy="669729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Карелия.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img0.liveinternet.ru/images/attach/c/7/95/326/95326664_1258701283_128924077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i013.radikal.ru/1101/b3/026c573caa1f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8338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00042"/>
            <a:ext cx="7358114" cy="200026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 Преображенская церковь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Остров Киж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357430"/>
            <a:ext cx="3071834" cy="407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50006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Купол                           лемех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28670"/>
            <a:ext cx="4114823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4-tub-ru.yandex.net/i?id=14609505-44-72&amp;n=21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928670"/>
            <a:ext cx="350046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785926"/>
            <a:ext cx="7715304" cy="385287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Сруб – это скреплённые («связанные») между собой в четырёхугольник брёвна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8" y="1214422"/>
            <a:ext cx="3143272" cy="442437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Сруб</a:t>
            </a:r>
          </a:p>
          <a:p>
            <a:endParaRPr lang="ru-RU" dirty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пазы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im6-tub-ru.yandex.net/i?id=275207065-25-72&amp;n=21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714356"/>
            <a:ext cx="407196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icrk.ru/resources/doc-19622-ph-gallery-19623-midd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Pahomenko-Mariya-Dolgo-budet-Kareliya-snit_sya(muzofon[1]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12360" y="5301208"/>
            <a:ext cx="880864" cy="880864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643182"/>
            <a:ext cx="2071702" cy="392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57224" y="428605"/>
            <a:ext cx="7500990" cy="121444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Архитектура из бисера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1500174"/>
            <a:ext cx="3429024" cy="85725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Возможно всё!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76455"/>
            <a:ext cx="2562240" cy="503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00174"/>
            <a:ext cx="6772300" cy="442915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Часовня – небольшие сооружения с иконами и лампадой, предназначенное для молитв и богослужений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74700"/>
            <a:ext cx="4500594" cy="623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60781"/>
            <a:ext cx="4572032" cy="636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00042"/>
            <a:ext cx="7286676" cy="5786478"/>
          </a:xfrm>
        </p:spPr>
        <p:txBody>
          <a:bodyPr>
            <a:norm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Продолжите предложения: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Сегодня я познакомился с…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Я узнал…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Теперь я смогу…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ticrk.ru/resources/doc-12345-ph-gallery-12350-midd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572008"/>
            <a:ext cx="6572296" cy="1857388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285883"/>
          </a:xfrm>
        </p:spPr>
        <p:txBody>
          <a:bodyPr/>
          <a:lstStyle/>
          <a:p>
            <a:r>
              <a:rPr lang="ru-RU" dirty="0" smtClean="0"/>
              <a:t>Интернет - источники: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6400800" cy="228601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1.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http://www.ticrk.ru/ru/photoreport_19622.html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http://katyaburg.ru/razdely/krasota-prirody/kareliya-foto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http://io13.radikal.ru\1101b3\026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www.ticrk.ru/resources/doc-19622-ph-gallery-19630-midd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9316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www.ticrk.ru/resources/doc-19622-ph-gallery-19637-midd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721" y="0"/>
            <a:ext cx="917672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www.ticrk.ru/resources/doc-5533-ph-gallery-11692-midd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8" y="0"/>
            <a:ext cx="9138442" cy="682268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www.ticrk.ru/resources/doc-5533-ph-gallery-11696-midd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ticrk.ru/resources/doc-5533-ph-gallery-11688-midd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32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www.ticrk.ru/resources/doc-16388-ph-gallery-16401-midd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www.ticrk.ru/resources/doc-5396-ph-gallery-11719-midd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745"/>
            <a:ext cx="9144000" cy="687674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105</Words>
  <Application>Microsoft Office PowerPoint</Application>
  <PresentationFormat>Экран (4:3)</PresentationFormat>
  <Paragraphs>27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Преображенская церковь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Преображенская церковь</vt:lpstr>
      <vt:lpstr>     Купол                           лемех</vt:lpstr>
      <vt:lpstr>Слайд 18</vt:lpstr>
      <vt:lpstr>Слайд 19</vt:lpstr>
      <vt:lpstr>Архитектура из бисера</vt:lpstr>
      <vt:lpstr>Слайд 21</vt:lpstr>
      <vt:lpstr>Слайд 22</vt:lpstr>
      <vt:lpstr>Слайд 23</vt:lpstr>
      <vt:lpstr>Слайд 24</vt:lpstr>
      <vt:lpstr>Слайд 25</vt:lpstr>
      <vt:lpstr>Интернет - источники:</vt:lpstr>
    </vt:vector>
  </TitlesOfParts>
  <Company>Home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Преображенской церкви</dc:title>
  <dc:creator>Амбарова</dc:creator>
  <cp:lastModifiedBy>Амбарова</cp:lastModifiedBy>
  <cp:revision>20</cp:revision>
  <dcterms:created xsi:type="dcterms:W3CDTF">2014-02-02T14:29:10Z</dcterms:created>
  <dcterms:modified xsi:type="dcterms:W3CDTF">2014-02-04T16:25:16Z</dcterms:modified>
</cp:coreProperties>
</file>